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4265801"/>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5201905"/>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3724096"/>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&lt;condition&gt;</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4049777"/>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44586</TotalTime>
  <Words>65534</Words>
  <Application>Microsoft Office PowerPoint</Application>
  <PresentationFormat>Widescreen</PresentationFormat>
  <Paragraphs>8150</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10318</cp:revision>
  <dcterms:created xsi:type="dcterms:W3CDTF">2015-10-09T06:09:34Z</dcterms:created>
  <dcterms:modified xsi:type="dcterms:W3CDTF">2022-05-23T10:26:48Z</dcterms:modified>
</cp:coreProperties>
</file>